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51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68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95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02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22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6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18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97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52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3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03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99F43-41E7-47FD-9434-FCFD60800A91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D0309-91D0-4F70-BFED-56A570A89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19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84479"/>
            <a:ext cx="9144000" cy="1158241"/>
          </a:xfrm>
        </p:spPr>
        <p:txBody>
          <a:bodyPr/>
          <a:lstStyle/>
          <a:p>
            <a:r>
              <a:rPr lang="zh-TW" altLang="en-US" dirty="0" smtClean="0"/>
              <a:t>賽爾達傳說</a:t>
            </a:r>
            <a:r>
              <a:rPr lang="en-US" altLang="zh-TW" dirty="0" smtClean="0"/>
              <a:t>-</a:t>
            </a:r>
            <a:r>
              <a:rPr lang="zh-TW" altLang="en-US" dirty="0" smtClean="0"/>
              <a:t>曠野之息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229600" y="6055360"/>
            <a:ext cx="3169920" cy="543560"/>
          </a:xfrm>
        </p:spPr>
        <p:txBody>
          <a:bodyPr/>
          <a:lstStyle/>
          <a:p>
            <a:r>
              <a:rPr lang="zh-TW" altLang="en-US" dirty="0" smtClean="0"/>
              <a:t>報告人</a:t>
            </a:r>
            <a:r>
              <a:rPr lang="en-US" altLang="zh-TW" dirty="0" smtClean="0"/>
              <a:t>:</a:t>
            </a:r>
            <a:r>
              <a:rPr lang="zh-TW" altLang="en-US" dirty="0" smtClean="0"/>
              <a:t> 林稟儀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4"/>
          <a:stretch/>
        </p:blipFill>
        <p:spPr bwMode="auto">
          <a:xfrm>
            <a:off x="4219575" y="1607502"/>
            <a:ext cx="3752850" cy="428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0"/>
          <a:stretch/>
        </p:blipFill>
        <p:spPr bwMode="auto">
          <a:xfrm>
            <a:off x="1534160" y="2183130"/>
            <a:ext cx="4612640" cy="4128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4064000" y="2628900"/>
            <a:ext cx="1346200" cy="1308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738187"/>
            <a:ext cx="3467100" cy="3374231"/>
          </a:xfrm>
          <a:prstGeom prst="rect">
            <a:avLst/>
          </a:prstGeom>
        </p:spPr>
      </p:pic>
      <p:cxnSp>
        <p:nvCxnSpPr>
          <p:cNvPr id="8" name="直線接點 7"/>
          <p:cNvCxnSpPr>
            <a:endCxn id="6" idx="1"/>
          </p:cNvCxnSpPr>
          <p:nvPr/>
        </p:nvCxnSpPr>
        <p:spPr>
          <a:xfrm flipV="1">
            <a:off x="5410200" y="2425303"/>
            <a:ext cx="2082800" cy="60999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9" r="7425"/>
          <a:stretch/>
        </p:blipFill>
        <p:spPr bwMode="auto">
          <a:xfrm>
            <a:off x="5638800" y="1701800"/>
            <a:ext cx="5410200" cy="47243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/>
          <p:cNvSpPr/>
          <p:nvPr/>
        </p:nvSpPr>
        <p:spPr>
          <a:xfrm>
            <a:off x="5927524" y="3055012"/>
            <a:ext cx="889965" cy="8002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H="1" flipV="1">
            <a:off x="4970241" y="2222339"/>
            <a:ext cx="957284" cy="10069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2" y="464976"/>
            <a:ext cx="44386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6" y="2442257"/>
            <a:ext cx="4676252" cy="39734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69389" y="2939969"/>
            <a:ext cx="2961832" cy="10661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endCxn id="5" idx="3"/>
          </p:cNvCxnSpPr>
          <p:nvPr/>
        </p:nvCxnSpPr>
        <p:spPr>
          <a:xfrm flipH="1">
            <a:off x="3831221" y="2013995"/>
            <a:ext cx="3855656" cy="14590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61" y="1237591"/>
            <a:ext cx="6497508" cy="24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05" y="876600"/>
            <a:ext cx="7486650" cy="51625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05" y="2245004"/>
            <a:ext cx="7327070" cy="12128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84" y="1417325"/>
            <a:ext cx="6055291" cy="4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46500" y="2311401"/>
            <a:ext cx="4749800" cy="2287588"/>
          </a:xfrm>
        </p:spPr>
        <p:txBody>
          <a:bodyPr>
            <a:normAutofit/>
          </a:bodyPr>
          <a:lstStyle/>
          <a:p>
            <a:r>
              <a:rPr lang="zh-TW" altLang="en-US" sz="8800" dirty="0"/>
              <a:t>心得</a:t>
            </a:r>
            <a:r>
              <a:rPr lang="zh-TW" altLang="en-US" sz="8800" dirty="0" smtClean="0"/>
              <a:t>感想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895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4142" b="4721"/>
          <a:stretch/>
        </p:blipFill>
        <p:spPr>
          <a:xfrm>
            <a:off x="0" y="-25400"/>
            <a:ext cx="121920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公司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故事內容 </a:t>
            </a:r>
            <a:endParaRPr lang="en-US" altLang="zh-TW" dirty="0" smtClean="0"/>
          </a:p>
          <a:p>
            <a:r>
              <a:rPr lang="zh-TW" altLang="en-US" dirty="0" smtClean="0"/>
              <a:t>遊戲樂趣</a:t>
            </a:r>
            <a:endParaRPr lang="en-US" altLang="zh-TW" dirty="0" smtClean="0"/>
          </a:p>
          <a:p>
            <a:r>
              <a:rPr lang="zh-TW" altLang="en-US" dirty="0" smtClean="0"/>
              <a:t>心得感想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8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開發</a:t>
            </a:r>
            <a:r>
              <a:rPr lang="zh-TW" altLang="en-US"/>
              <a:t>公司</a:t>
            </a:r>
            <a:r>
              <a:rPr lang="en-US" altLang="zh-TW" smtClean="0"/>
              <a:t>: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750820"/>
            <a:ext cx="8658225" cy="220980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0820"/>
            <a:ext cx="4789805" cy="224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527220"/>
            <a:ext cx="4940301" cy="2857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9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故事內容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18" y="1954847"/>
            <a:ext cx="3438525" cy="294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21" y="1666875"/>
            <a:ext cx="249936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99" y="1733550"/>
            <a:ext cx="2823845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73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583180"/>
            <a:ext cx="3333750" cy="23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8" y="615950"/>
            <a:ext cx="311023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12" y="615950"/>
            <a:ext cx="2986088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8" y="4178300"/>
            <a:ext cx="311023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58" y="3721100"/>
            <a:ext cx="2958942" cy="280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1" y="0"/>
            <a:ext cx="3251200" cy="38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81" y="3009900"/>
            <a:ext cx="4274503" cy="36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80" y="0"/>
            <a:ext cx="403352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28" y="3009900"/>
            <a:ext cx="4065271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43" y="1141412"/>
            <a:ext cx="2006599" cy="15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4430712"/>
            <a:ext cx="2196624" cy="1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18" y="876300"/>
            <a:ext cx="2382362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84" y="5016500"/>
            <a:ext cx="1568132" cy="166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線單箭頭接點 12"/>
          <p:cNvCxnSpPr/>
          <p:nvPr/>
        </p:nvCxnSpPr>
        <p:spPr>
          <a:xfrm flipH="1">
            <a:off x="2240280" y="1911349"/>
            <a:ext cx="972000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223360" y="5130800"/>
            <a:ext cx="1640744" cy="63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8552180" y="1628775"/>
            <a:ext cx="972000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968218" y="5854700"/>
            <a:ext cx="1388822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0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240154"/>
            <a:ext cx="6770688" cy="405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56" y="570546"/>
            <a:ext cx="3200400" cy="539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37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遊戲樂趣</a:t>
            </a:r>
            <a:r>
              <a:rPr lang="en-US" altLang="zh-TW" smtClean="0"/>
              <a:t>:</a:t>
            </a:r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654300"/>
            <a:ext cx="4756150" cy="301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299811"/>
            <a:ext cx="4791075" cy="3723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4729528" y="4155282"/>
            <a:ext cx="1640744" cy="63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731961"/>
            <a:ext cx="5270500" cy="35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5" b="10117"/>
          <a:stretch/>
        </p:blipFill>
        <p:spPr bwMode="auto">
          <a:xfrm>
            <a:off x="7169467" y="1712911"/>
            <a:ext cx="3892233" cy="3597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V="1">
            <a:off x="5821887" y="3505199"/>
            <a:ext cx="1640744" cy="63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7914</TotalTime>
  <Words>34</Words>
  <Application>Microsoft Office PowerPoint</Application>
  <PresentationFormat>寬螢幕</PresentationFormat>
  <Paragraphs>11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賽爾達傳說-曠野之息</vt:lpstr>
      <vt:lpstr>目錄:</vt:lpstr>
      <vt:lpstr>開發公司:</vt:lpstr>
      <vt:lpstr>故事內容:</vt:lpstr>
      <vt:lpstr>PowerPoint 簡報</vt:lpstr>
      <vt:lpstr>PowerPoint 簡報</vt:lpstr>
      <vt:lpstr>PowerPoint 簡報</vt:lpstr>
      <vt:lpstr>遊戲樂趣:</vt:lpstr>
      <vt:lpstr>PowerPoint 簡報</vt:lpstr>
      <vt:lpstr>PowerPoint 簡報</vt:lpstr>
      <vt:lpstr>PowerPoint 簡報</vt:lpstr>
      <vt:lpstr>PowerPoint 簡報</vt:lpstr>
      <vt:lpstr>PowerPoint 簡報</vt:lpstr>
      <vt:lpstr>心得感想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賽爾達傳說-曠野之息</dc:title>
  <dc:creator>USER</dc:creator>
  <cp:lastModifiedBy>USER</cp:lastModifiedBy>
  <cp:revision>18</cp:revision>
  <dcterms:created xsi:type="dcterms:W3CDTF">2018-12-04T13:11:03Z</dcterms:created>
  <dcterms:modified xsi:type="dcterms:W3CDTF">2018-12-10T01:19:00Z</dcterms:modified>
</cp:coreProperties>
</file>